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5"/>
  </p:notesMasterIdLst>
  <p:sldIdLst>
    <p:sldId id="279" r:id="rId2"/>
    <p:sldId id="282" r:id="rId3"/>
    <p:sldId id="283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rebuchet MS" panose="020B070302020209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8215FCA-0C67-3741-9333-A5803C369B67}">
          <p14:sldIdLst>
            <p14:sldId id="279"/>
            <p14:sldId id="282"/>
            <p14:sldId id="28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37FF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26"/>
    <p:restoredTop sz="94049" autoAdjust="0"/>
  </p:normalViewPr>
  <p:slideViewPr>
    <p:cSldViewPr snapToGrid="0" snapToObjects="1">
      <p:cViewPr varScale="1">
        <p:scale>
          <a:sx n="70" d="100"/>
          <a:sy n="70" d="100"/>
        </p:scale>
        <p:origin x="14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2384F-E330-6546-86EA-A54745E17915}" type="datetimeFigureOut">
              <a:rPr lang="en-US" smtClean="0"/>
              <a:t>7/13/2024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508A0C-DCE1-DA4F-A9CB-9E9E26EC41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55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508A0C-DCE1-DA4F-A9CB-9E9E26EC41F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840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>
            <a:extLst>
              <a:ext uri="{FF2B5EF4-FFF2-40B4-BE49-F238E27FC236}">
                <a16:creationId xmlns:a16="http://schemas.microsoft.com/office/drawing/2014/main" id="{96F67FBE-6E26-ED4F-8BBB-385D3259ED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7213"/>
            <a:ext cx="2343150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8">
            <a:extLst>
              <a:ext uri="{FF2B5EF4-FFF2-40B4-BE49-F238E27FC236}">
                <a16:creationId xmlns:a16="http://schemas.microsoft.com/office/drawing/2014/main" id="{65026EC8-A83F-9447-AB3E-E70CFAA2C4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4110038"/>
            <a:ext cx="2135187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9">
            <a:extLst>
              <a:ext uri="{FF2B5EF4-FFF2-40B4-BE49-F238E27FC236}">
                <a16:creationId xmlns:a16="http://schemas.microsoft.com/office/drawing/2014/main" id="{8FB77B32-0A34-9A48-B382-19D6E47499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05063"/>
            <a:ext cx="2740025" cy="151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20">
            <a:extLst>
              <a:ext uri="{FF2B5EF4-FFF2-40B4-BE49-F238E27FC236}">
                <a16:creationId xmlns:a16="http://schemas.microsoft.com/office/drawing/2014/main" id="{ED79E07E-5B38-7B46-B23F-AB3749CC89C3}"/>
              </a:ext>
            </a:extLst>
          </p:cNvPr>
          <p:cNvGrpSpPr>
            <a:grpSpLocks/>
          </p:cNvGrpSpPr>
          <p:nvPr/>
        </p:nvGrpSpPr>
        <p:grpSpPr bwMode="auto">
          <a:xfrm>
            <a:off x="5113338" y="0"/>
            <a:ext cx="4030662" cy="6875463"/>
            <a:chOff x="5130830" y="-8468"/>
            <a:chExt cx="4030508" cy="6874935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E16B95F-FAFE-E541-A312-CBA44A0C87E8}"/>
                </a:ext>
              </a:extLst>
            </p:cNvPr>
            <p:cNvCxnSpPr/>
            <p:nvPr/>
          </p:nvCxnSpPr>
          <p:spPr>
            <a:xfrm flipV="1">
              <a:off x="5130830" y="4175861"/>
              <a:ext cx="4022571" cy="2682669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49F5E4F-714D-7041-AF1A-52343A9C4657}"/>
                </a:ext>
              </a:extLst>
            </p:cNvPr>
            <p:cNvCxnSpPr/>
            <p:nvPr/>
          </p:nvCxnSpPr>
          <p:spPr>
            <a:xfrm>
              <a:off x="7042107" y="-531"/>
              <a:ext cx="1219153" cy="685906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DA5211AF-7A31-E547-A189-A71154702D03}"/>
                </a:ext>
              </a:extLst>
            </p:cNvPr>
            <p:cNvSpPr/>
            <p:nvPr/>
          </p:nvSpPr>
          <p:spPr>
            <a:xfrm>
              <a:off x="6891300" y="-531"/>
              <a:ext cx="2270038" cy="686699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95E8729-2F9A-3347-BD1F-1C204E509199}"/>
                </a:ext>
              </a:extLst>
            </p:cNvPr>
            <p:cNvSpPr/>
            <p:nvPr/>
          </p:nvSpPr>
          <p:spPr>
            <a:xfrm>
              <a:off x="7205613" y="-8468"/>
              <a:ext cx="1947789" cy="686699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3B3F370-2DF3-154E-A2FC-0864B92CF248}"/>
                </a:ext>
              </a:extLst>
            </p:cNvPr>
            <p:cNvSpPr/>
            <p:nvPr/>
          </p:nvSpPr>
          <p:spPr>
            <a:xfrm>
              <a:off x="6637309" y="3920293"/>
              <a:ext cx="2514504" cy="2938236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96C5BB84-2573-BE46-BCF5-07DCD53D9564}"/>
                </a:ext>
              </a:extLst>
            </p:cNvPr>
            <p:cNvSpPr/>
            <p:nvPr/>
          </p:nvSpPr>
          <p:spPr>
            <a:xfrm>
              <a:off x="7010358" y="-8468"/>
              <a:ext cx="2143043" cy="686699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CD42DB2D-1EE0-3941-BD51-96FA4F7B880A}"/>
                </a:ext>
              </a:extLst>
            </p:cNvPr>
            <p:cNvSpPr/>
            <p:nvPr/>
          </p:nvSpPr>
          <p:spPr>
            <a:xfrm>
              <a:off x="8296184" y="-8468"/>
              <a:ext cx="857217" cy="686699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24C0A58D-8914-B44A-BF5A-EFCF8261B383}"/>
                </a:ext>
              </a:extLst>
            </p:cNvPr>
            <p:cNvSpPr/>
            <p:nvPr/>
          </p:nvSpPr>
          <p:spPr>
            <a:xfrm>
              <a:off x="8077117" y="-8468"/>
              <a:ext cx="1066759" cy="686699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947F36E0-CC1F-194F-8155-B081A3182F46}"/>
                </a:ext>
              </a:extLst>
            </p:cNvPr>
            <p:cNvSpPr/>
            <p:nvPr/>
          </p:nvSpPr>
          <p:spPr>
            <a:xfrm>
              <a:off x="8059655" y="4893356"/>
              <a:ext cx="1095333" cy="1965174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8596" y="2678281"/>
            <a:ext cx="4528718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28596" y="4419904"/>
            <a:ext cx="4528718" cy="1096899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0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8">
            <a:extLst>
              <a:ext uri="{FF2B5EF4-FFF2-40B4-BE49-F238E27FC236}">
                <a16:creationId xmlns:a16="http://schemas.microsoft.com/office/drawing/2014/main" id="{B93546F6-8C78-A743-9EB2-4412CD019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49"/>
          <a:stretch>
            <a:fillRect/>
          </a:stretch>
        </p:blipFill>
        <p:spPr bwMode="auto">
          <a:xfrm>
            <a:off x="6420679" y="6072815"/>
            <a:ext cx="1535113" cy="78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110" y="245477"/>
            <a:ext cx="7793256" cy="635633"/>
          </a:xfrm>
        </p:spPr>
        <p:txBody>
          <a:bodyPr/>
          <a:lstStyle>
            <a:lvl1pPr algn="ctr">
              <a:defRPr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8807" y="1289518"/>
            <a:ext cx="7793256" cy="4475178"/>
          </a:xfrm>
        </p:spPr>
        <p:txBody>
          <a:bodyPr/>
          <a:lstStyle>
            <a:lvl1pPr marL="0" indent="0">
              <a:spcAft>
                <a:spcPts val="800"/>
              </a:spcAft>
              <a:buNone/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pic>
        <p:nvPicPr>
          <p:cNvPr id="5" name="Picture 17">
            <a:extLst>
              <a:ext uri="{FF2B5EF4-FFF2-40B4-BE49-F238E27FC236}">
                <a16:creationId xmlns:a16="http://schemas.microsoft.com/office/drawing/2014/main" id="{2B5A2E2D-BA51-B44C-BB81-4ABF0203BF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6582" y="6125582"/>
            <a:ext cx="1317417" cy="6886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reeform 10">
            <a:extLst>
              <a:ext uri="{FF2B5EF4-FFF2-40B4-BE49-F238E27FC236}">
                <a16:creationId xmlns:a16="http://schemas.microsoft.com/office/drawing/2014/main" id="{E89E6D13-1CCE-4B4C-9284-A32FED3860BE}"/>
              </a:ext>
            </a:extLst>
          </p:cNvPr>
          <p:cNvSpPr/>
          <p:nvPr/>
        </p:nvSpPr>
        <p:spPr bwMode="auto">
          <a:xfrm>
            <a:off x="-7938" y="4013200"/>
            <a:ext cx="457201" cy="2852738"/>
          </a:xfrm>
          <a:custGeom>
            <a:avLst/>
            <a:gdLst/>
            <a:ahLst/>
            <a:cxnLst/>
            <a:rect l="l" t="t" r="r" b="b"/>
            <a:pathLst>
              <a:path w="457200" h="2853267">
                <a:moveTo>
                  <a:pt x="0" y="0"/>
                </a:moveTo>
                <a:lnTo>
                  <a:pt x="457200" y="2853267"/>
                </a:lnTo>
                <a:lnTo>
                  <a:pt x="0" y="2844800"/>
                </a:lnTo>
                <a:cubicBezTo>
                  <a:pt x="2822" y="1905000"/>
                  <a:pt x="5645" y="965200"/>
                  <a:pt x="0" y="0"/>
                </a:cubicBezTo>
                <a:close/>
              </a:path>
            </a:pathLst>
          </a:cu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A2B5B27-C960-DE46-B61E-8E9B4A099040}"/>
              </a:ext>
            </a:extLst>
          </p:cNvPr>
          <p:cNvSpPr txBox="1"/>
          <p:nvPr/>
        </p:nvSpPr>
        <p:spPr>
          <a:xfrm>
            <a:off x="874643" y="6619461"/>
            <a:ext cx="53074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i="1" dirty="0"/>
              <a:t>Intellectual property of E Pittaway and L. Bartolomei; Reuse is permitted with author attribution </a:t>
            </a:r>
          </a:p>
        </p:txBody>
      </p:sp>
    </p:spTree>
    <p:extLst>
      <p:ext uri="{BB962C8B-B14F-4D97-AF65-F5344CB8AC3E}">
        <p14:creationId xmlns:p14="http://schemas.microsoft.com/office/powerpoint/2010/main" val="36485162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60270490-D245-D04F-A5AC-106D32B71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609600"/>
            <a:ext cx="6348413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B6DEF876-2B3A-5949-9F0A-8E1580B5FE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4768" y="2160588"/>
            <a:ext cx="6348413" cy="3881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EC6A68-D004-444F-8D5C-05246B3239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5438" y="6042025"/>
            <a:ext cx="684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706D805-04EB-9548-AF27-9A9FC25365DA}" type="datetimeFigureOut">
              <a:rPr lang="en-US" smtClean="0"/>
              <a:t>7/13/2024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5047B4-57C4-FA48-BAD4-DEB98E3E0E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9600" y="6042025"/>
            <a:ext cx="462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00334-4B24-4E42-8DD5-189E7D0A775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45250" y="6042025"/>
            <a:ext cx="5127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accent1"/>
                </a:solidFill>
                <a:latin typeface="+mn-lt"/>
              </a:defRPr>
            </a:lvl1pPr>
          </a:lstStyle>
          <a:p>
            <a:fld id="{AF55A1AC-9DAA-E54C-8256-2ADFAE1B8D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91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70302020209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fontAlgn="base" hangingPunct="1">
        <a:spcBef>
          <a:spcPts val="1000"/>
        </a:spcBef>
        <a:spcAft>
          <a:spcPts val="800"/>
        </a:spcAft>
        <a:buClr>
          <a:schemeClr val="accent1"/>
        </a:buClr>
        <a:buSzPct val="80000"/>
        <a:buFont typeface="Wingdings 3" pitchFamily="2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2" charset="2"/>
        <a:buChar char="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AF98F-0B88-674F-BB66-B7F51F4D2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5622" y="2985693"/>
            <a:ext cx="4753600" cy="1646302"/>
          </a:xfrm>
        </p:spPr>
        <p:txBody>
          <a:bodyPr/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Session 12: </a:t>
            </a:r>
            <a:br>
              <a:rPr lang="en-US" dirty="0"/>
            </a:br>
            <a:r>
              <a:rPr lang="en-US" sz="3200" dirty="0"/>
              <a:t>Strategies for the future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027003"/>
            <a:ext cx="4522573" cy="83099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+mj-lt"/>
                <a:ea typeface="Arial" charset="0"/>
                <a:cs typeface="Arial" charset="0"/>
              </a:rPr>
              <a:t>Refugee women in leadership: </a:t>
            </a:r>
          </a:p>
          <a:p>
            <a:r>
              <a:rPr lang="en-US" sz="2400" b="1" dirty="0">
                <a:solidFill>
                  <a:schemeClr val="bg1"/>
                </a:solidFill>
                <a:latin typeface="+mj-lt"/>
                <a:ea typeface="Arial" charset="0"/>
                <a:cs typeface="Arial" charset="0"/>
              </a:rPr>
              <a:t>Power through participation</a:t>
            </a:r>
          </a:p>
        </p:txBody>
      </p:sp>
    </p:spTree>
    <p:extLst>
      <p:ext uri="{BB962C8B-B14F-4D97-AF65-F5344CB8AC3E}">
        <p14:creationId xmlns:p14="http://schemas.microsoft.com/office/powerpoint/2010/main" val="1704739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for the future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to do next?</a:t>
            </a:r>
          </a:p>
          <a:p>
            <a:endParaRPr lang="en-US" dirty="0"/>
          </a:p>
        </p:txBody>
      </p:sp>
      <p:pic>
        <p:nvPicPr>
          <p:cNvPr id="4" name="Picture 5" descr="Ethiopia B&amp;W 01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109" y="2148114"/>
            <a:ext cx="4582205" cy="3902534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072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Leaders must be active.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takes hard work to bring about change.</a:t>
            </a:r>
          </a:p>
          <a:p>
            <a:r>
              <a:rPr lang="en-US" dirty="0"/>
              <a:t>What can you do now to use your leadership skills to improve life for women and girls in your community?</a:t>
            </a:r>
          </a:p>
        </p:txBody>
      </p:sp>
      <p:pic>
        <p:nvPicPr>
          <p:cNvPr id="4" name="Picture 4" descr="Ethiopia B&amp;W 0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1886" y="3191727"/>
            <a:ext cx="3409380" cy="2798137"/>
          </a:xfrm>
          <a:prstGeom prst="rect">
            <a:avLst/>
          </a:prstGeom>
          <a:noFill/>
          <a:ln w="38100">
            <a:solidFill>
              <a:schemeClr val="accent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0233293"/>
      </p:ext>
    </p:extLst>
  </p:cSld>
  <p:clrMapOvr>
    <a:masterClrMapping/>
  </p:clrMapOvr>
</p:sld>
</file>

<file path=ppt/theme/theme1.xml><?xml version="1.0" encoding="utf-8"?>
<a:theme xmlns:a="http://schemas.openxmlformats.org/drawingml/2006/main" name="GCR project training theme ">
  <a:themeElements>
    <a:clrScheme name="Custom 7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632C90"/>
      </a:accent1>
      <a:accent2>
        <a:srgbClr val="00FF00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CR project training theme " id="{4BD4B07A-67F6-B24A-9E99-5DB465511046}" vid="{3422F1C3-022F-AF4A-8315-A92E33836F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506</TotalTime>
  <Words>65</Words>
  <Application>Microsoft Office PowerPoint</Application>
  <PresentationFormat>On-screen Show (4:3)</PresentationFormat>
  <Paragraphs>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Trebuchet MS</vt:lpstr>
      <vt:lpstr>Wingdings 3</vt:lpstr>
      <vt:lpstr>GCR project training theme </vt:lpstr>
      <vt:lpstr>   Session 12:  Strategies for the future </vt:lpstr>
      <vt:lpstr>Planning for the future</vt:lpstr>
      <vt:lpstr>Leaders must be active.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 Rights:  What they mean to us </dc:title>
  <dc:creator>Geraldine Doney</dc:creator>
  <cp:lastModifiedBy>Anja Wendt</cp:lastModifiedBy>
  <cp:revision>80</cp:revision>
  <dcterms:created xsi:type="dcterms:W3CDTF">2019-02-07T05:11:12Z</dcterms:created>
  <dcterms:modified xsi:type="dcterms:W3CDTF">2024-07-13T07:31:29Z</dcterms:modified>
</cp:coreProperties>
</file>